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66" r:id="rId2"/>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41"/>
    <p:restoredTop sz="93194"/>
  </p:normalViewPr>
  <p:slideViewPr>
    <p:cSldViewPr snapToGrid="0" snapToObjects="1">
      <p:cViewPr varScale="1">
        <p:scale>
          <a:sx n="114" d="100"/>
          <a:sy n="114" d="100"/>
        </p:scale>
        <p:origin x="87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EDFF17-1BAE-8D41-B7CC-1D2375688BD7}" type="datetimeFigureOut">
              <a:rPr lang="fr-FR" smtClean="0"/>
              <a:t>20/01/2019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C27E88-755C-8F42-8807-5E030B3FBF9A}" type="slidenum">
              <a:rPr lang="fr-FR" smtClean="0"/>
              <a:t>‹N°›</a:t>
            </a:fld>
            <a:endParaRPr lang="fr-FR"/>
          </a:p>
        </p:txBody>
      </p:sp>
    </p:spTree>
    <p:extLst>
      <p:ext uri="{BB962C8B-B14F-4D97-AF65-F5344CB8AC3E}">
        <p14:creationId xmlns:p14="http://schemas.microsoft.com/office/powerpoint/2010/main" val="2191756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i="1" dirty="0"/>
          </a:p>
        </p:txBody>
      </p:sp>
      <p:sp>
        <p:nvSpPr>
          <p:cNvPr id="4" name="Espace réservé du numéro de diapositive 3"/>
          <p:cNvSpPr>
            <a:spLocks noGrp="1"/>
          </p:cNvSpPr>
          <p:nvPr>
            <p:ph type="sldNum" sz="quarter" idx="5"/>
          </p:nvPr>
        </p:nvSpPr>
        <p:spPr/>
        <p:txBody>
          <a:bodyPr/>
          <a:lstStyle/>
          <a:p>
            <a:fld id="{60C27E88-755C-8F42-8807-5E030B3FBF9A}" type="slidenum">
              <a:rPr lang="fr-FR" smtClean="0"/>
              <a:t>2</a:t>
            </a:fld>
            <a:endParaRPr lang="fr-FR"/>
          </a:p>
        </p:txBody>
      </p:sp>
    </p:spTree>
    <p:extLst>
      <p:ext uri="{BB962C8B-B14F-4D97-AF65-F5344CB8AC3E}">
        <p14:creationId xmlns:p14="http://schemas.microsoft.com/office/powerpoint/2010/main" val="84873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37BAAE-ABBD-C04F-8B73-99B08E771EC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C3D6AB9-0D79-294B-827A-C4E3589BD2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011888F-174C-3C46-9EFB-10D837E76E0F}"/>
              </a:ext>
            </a:extLst>
          </p:cNvPr>
          <p:cNvSpPr>
            <a:spLocks noGrp="1"/>
          </p:cNvSpPr>
          <p:nvPr>
            <p:ph type="dt" sz="half" idx="10"/>
          </p:nvPr>
        </p:nvSpPr>
        <p:spPr/>
        <p:txBody>
          <a:bodyPr/>
          <a:lstStyle/>
          <a:p>
            <a:fld id="{17C9A643-2EA7-7B45-B087-DE21CCE0DA82}" type="datetimeFigureOut">
              <a:rPr lang="fr-FR" smtClean="0"/>
              <a:t>20/01/2019</a:t>
            </a:fld>
            <a:endParaRPr lang="fr-FR"/>
          </a:p>
        </p:txBody>
      </p:sp>
      <p:sp>
        <p:nvSpPr>
          <p:cNvPr id="5" name="Espace réservé du pied de page 4">
            <a:extLst>
              <a:ext uri="{FF2B5EF4-FFF2-40B4-BE49-F238E27FC236}">
                <a16:creationId xmlns:a16="http://schemas.microsoft.com/office/drawing/2014/main" id="{4A55792F-5EB1-CC4D-BAA0-A02AD6AD8ED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EDADE7C-2150-8741-BE48-9F0C71B010C6}"/>
              </a:ext>
            </a:extLst>
          </p:cNvPr>
          <p:cNvSpPr>
            <a:spLocks noGrp="1"/>
          </p:cNvSpPr>
          <p:nvPr>
            <p:ph type="sldNum" sz="quarter" idx="12"/>
          </p:nvPr>
        </p:nvSpPr>
        <p:spPr/>
        <p:txBody>
          <a:bodyPr/>
          <a:lstStyle/>
          <a:p>
            <a:fld id="{9749D342-6C79-0D41-B9E2-5B63C241894C}" type="slidenum">
              <a:rPr lang="fr-FR" smtClean="0"/>
              <a:t>‹N°›</a:t>
            </a:fld>
            <a:endParaRPr lang="fr-FR"/>
          </a:p>
        </p:txBody>
      </p:sp>
    </p:spTree>
    <p:extLst>
      <p:ext uri="{BB962C8B-B14F-4D97-AF65-F5344CB8AC3E}">
        <p14:creationId xmlns:p14="http://schemas.microsoft.com/office/powerpoint/2010/main" val="601262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D498BA-47C7-5744-BA3E-F7FCE8C31E2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9AF4192-455D-DA4A-B964-A6100FC7E3B8}"/>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3DABC49D-CE6B-7845-B475-5F9866D4F55A}"/>
              </a:ext>
            </a:extLst>
          </p:cNvPr>
          <p:cNvSpPr>
            <a:spLocks noGrp="1"/>
          </p:cNvSpPr>
          <p:nvPr>
            <p:ph type="dt" sz="half" idx="10"/>
          </p:nvPr>
        </p:nvSpPr>
        <p:spPr/>
        <p:txBody>
          <a:bodyPr/>
          <a:lstStyle/>
          <a:p>
            <a:fld id="{17C9A643-2EA7-7B45-B087-DE21CCE0DA82}" type="datetimeFigureOut">
              <a:rPr lang="fr-FR" smtClean="0"/>
              <a:t>20/01/2019</a:t>
            </a:fld>
            <a:endParaRPr lang="fr-FR"/>
          </a:p>
        </p:txBody>
      </p:sp>
      <p:sp>
        <p:nvSpPr>
          <p:cNvPr id="5" name="Espace réservé du pied de page 4">
            <a:extLst>
              <a:ext uri="{FF2B5EF4-FFF2-40B4-BE49-F238E27FC236}">
                <a16:creationId xmlns:a16="http://schemas.microsoft.com/office/drawing/2014/main" id="{2644EFE0-0A7A-AE4D-A1AA-A9739606DB1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68B2D40-2887-C243-9830-E424D178C2AA}"/>
              </a:ext>
            </a:extLst>
          </p:cNvPr>
          <p:cNvSpPr>
            <a:spLocks noGrp="1"/>
          </p:cNvSpPr>
          <p:nvPr>
            <p:ph type="sldNum" sz="quarter" idx="12"/>
          </p:nvPr>
        </p:nvSpPr>
        <p:spPr/>
        <p:txBody>
          <a:bodyPr/>
          <a:lstStyle/>
          <a:p>
            <a:fld id="{9749D342-6C79-0D41-B9E2-5B63C241894C}" type="slidenum">
              <a:rPr lang="fr-FR" smtClean="0"/>
              <a:t>‹N°›</a:t>
            </a:fld>
            <a:endParaRPr lang="fr-FR"/>
          </a:p>
        </p:txBody>
      </p:sp>
    </p:spTree>
    <p:extLst>
      <p:ext uri="{BB962C8B-B14F-4D97-AF65-F5344CB8AC3E}">
        <p14:creationId xmlns:p14="http://schemas.microsoft.com/office/powerpoint/2010/main" val="2715461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54738CA-FB30-8045-B435-B87330B49BC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92F4F15-AC89-9341-BE44-09306572AC20}"/>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7DC987F-19D4-F043-A948-4038BCB5291F}"/>
              </a:ext>
            </a:extLst>
          </p:cNvPr>
          <p:cNvSpPr>
            <a:spLocks noGrp="1"/>
          </p:cNvSpPr>
          <p:nvPr>
            <p:ph type="dt" sz="half" idx="10"/>
          </p:nvPr>
        </p:nvSpPr>
        <p:spPr/>
        <p:txBody>
          <a:bodyPr/>
          <a:lstStyle/>
          <a:p>
            <a:fld id="{17C9A643-2EA7-7B45-B087-DE21CCE0DA82}" type="datetimeFigureOut">
              <a:rPr lang="fr-FR" smtClean="0"/>
              <a:t>20/01/2019</a:t>
            </a:fld>
            <a:endParaRPr lang="fr-FR"/>
          </a:p>
        </p:txBody>
      </p:sp>
      <p:sp>
        <p:nvSpPr>
          <p:cNvPr id="5" name="Espace réservé du pied de page 4">
            <a:extLst>
              <a:ext uri="{FF2B5EF4-FFF2-40B4-BE49-F238E27FC236}">
                <a16:creationId xmlns:a16="http://schemas.microsoft.com/office/drawing/2014/main" id="{3BF793DF-534A-2D47-BCCE-D863417DEDB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B039A7F-A7F8-8144-8E14-F26895014D49}"/>
              </a:ext>
            </a:extLst>
          </p:cNvPr>
          <p:cNvSpPr>
            <a:spLocks noGrp="1"/>
          </p:cNvSpPr>
          <p:nvPr>
            <p:ph type="sldNum" sz="quarter" idx="12"/>
          </p:nvPr>
        </p:nvSpPr>
        <p:spPr/>
        <p:txBody>
          <a:bodyPr/>
          <a:lstStyle/>
          <a:p>
            <a:fld id="{9749D342-6C79-0D41-B9E2-5B63C241894C}" type="slidenum">
              <a:rPr lang="fr-FR" smtClean="0"/>
              <a:t>‹N°›</a:t>
            </a:fld>
            <a:endParaRPr lang="fr-FR"/>
          </a:p>
        </p:txBody>
      </p:sp>
    </p:spTree>
    <p:extLst>
      <p:ext uri="{BB962C8B-B14F-4D97-AF65-F5344CB8AC3E}">
        <p14:creationId xmlns:p14="http://schemas.microsoft.com/office/powerpoint/2010/main" val="1378536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5C73AC-2311-6C43-8999-787B351133C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23B9A2B-C221-0447-B9FD-0B189404DED0}"/>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7FA0E0D6-162C-D04D-9A42-9FFE39F61882}"/>
              </a:ext>
            </a:extLst>
          </p:cNvPr>
          <p:cNvSpPr>
            <a:spLocks noGrp="1"/>
          </p:cNvSpPr>
          <p:nvPr>
            <p:ph type="dt" sz="half" idx="10"/>
          </p:nvPr>
        </p:nvSpPr>
        <p:spPr/>
        <p:txBody>
          <a:bodyPr/>
          <a:lstStyle/>
          <a:p>
            <a:fld id="{17C9A643-2EA7-7B45-B087-DE21CCE0DA82}" type="datetimeFigureOut">
              <a:rPr lang="fr-FR" smtClean="0"/>
              <a:t>20/01/2019</a:t>
            </a:fld>
            <a:endParaRPr lang="fr-FR"/>
          </a:p>
        </p:txBody>
      </p:sp>
      <p:sp>
        <p:nvSpPr>
          <p:cNvPr id="5" name="Espace réservé du pied de page 4">
            <a:extLst>
              <a:ext uri="{FF2B5EF4-FFF2-40B4-BE49-F238E27FC236}">
                <a16:creationId xmlns:a16="http://schemas.microsoft.com/office/drawing/2014/main" id="{5662BE92-82A8-E74D-AFDD-5FB0FA0FC75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76CFAAC-34CA-EA4A-99C2-79D0826139DF}"/>
              </a:ext>
            </a:extLst>
          </p:cNvPr>
          <p:cNvSpPr>
            <a:spLocks noGrp="1"/>
          </p:cNvSpPr>
          <p:nvPr>
            <p:ph type="sldNum" sz="quarter" idx="12"/>
          </p:nvPr>
        </p:nvSpPr>
        <p:spPr/>
        <p:txBody>
          <a:bodyPr/>
          <a:lstStyle/>
          <a:p>
            <a:fld id="{9749D342-6C79-0D41-B9E2-5B63C241894C}" type="slidenum">
              <a:rPr lang="fr-FR" smtClean="0"/>
              <a:t>‹N°›</a:t>
            </a:fld>
            <a:endParaRPr lang="fr-FR"/>
          </a:p>
        </p:txBody>
      </p:sp>
    </p:spTree>
    <p:extLst>
      <p:ext uri="{BB962C8B-B14F-4D97-AF65-F5344CB8AC3E}">
        <p14:creationId xmlns:p14="http://schemas.microsoft.com/office/powerpoint/2010/main" val="450860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69CDE9-2194-EC4A-A348-998FD4BEE44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79C59D8-D740-FC49-A637-0768900968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D236CC1C-57C2-6446-B003-41B2D583BAC9}"/>
              </a:ext>
            </a:extLst>
          </p:cNvPr>
          <p:cNvSpPr>
            <a:spLocks noGrp="1"/>
          </p:cNvSpPr>
          <p:nvPr>
            <p:ph type="dt" sz="half" idx="10"/>
          </p:nvPr>
        </p:nvSpPr>
        <p:spPr/>
        <p:txBody>
          <a:bodyPr/>
          <a:lstStyle/>
          <a:p>
            <a:fld id="{17C9A643-2EA7-7B45-B087-DE21CCE0DA82}" type="datetimeFigureOut">
              <a:rPr lang="fr-FR" smtClean="0"/>
              <a:t>20/01/2019</a:t>
            </a:fld>
            <a:endParaRPr lang="fr-FR"/>
          </a:p>
        </p:txBody>
      </p:sp>
      <p:sp>
        <p:nvSpPr>
          <p:cNvPr id="5" name="Espace réservé du pied de page 4">
            <a:extLst>
              <a:ext uri="{FF2B5EF4-FFF2-40B4-BE49-F238E27FC236}">
                <a16:creationId xmlns:a16="http://schemas.microsoft.com/office/drawing/2014/main" id="{6DA1BB34-BE13-004E-BDFF-2DD29F0D937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DDAE6FC-9FF5-4043-AEA2-9B64477147B5}"/>
              </a:ext>
            </a:extLst>
          </p:cNvPr>
          <p:cNvSpPr>
            <a:spLocks noGrp="1"/>
          </p:cNvSpPr>
          <p:nvPr>
            <p:ph type="sldNum" sz="quarter" idx="12"/>
          </p:nvPr>
        </p:nvSpPr>
        <p:spPr/>
        <p:txBody>
          <a:bodyPr/>
          <a:lstStyle/>
          <a:p>
            <a:fld id="{9749D342-6C79-0D41-B9E2-5B63C241894C}" type="slidenum">
              <a:rPr lang="fr-FR" smtClean="0"/>
              <a:t>‹N°›</a:t>
            </a:fld>
            <a:endParaRPr lang="fr-FR"/>
          </a:p>
        </p:txBody>
      </p:sp>
    </p:spTree>
    <p:extLst>
      <p:ext uri="{BB962C8B-B14F-4D97-AF65-F5344CB8AC3E}">
        <p14:creationId xmlns:p14="http://schemas.microsoft.com/office/powerpoint/2010/main" val="1095550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5B5D28-AB72-024F-8436-0C37E652FD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88799F9-4019-A744-894D-545156C57D20}"/>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EEC29D5F-9AED-B247-A6EF-6CB435567983}"/>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D450716F-1CE3-CC49-B8BD-B4B4E00FF2D6}"/>
              </a:ext>
            </a:extLst>
          </p:cNvPr>
          <p:cNvSpPr>
            <a:spLocks noGrp="1"/>
          </p:cNvSpPr>
          <p:nvPr>
            <p:ph type="dt" sz="half" idx="10"/>
          </p:nvPr>
        </p:nvSpPr>
        <p:spPr/>
        <p:txBody>
          <a:bodyPr/>
          <a:lstStyle/>
          <a:p>
            <a:fld id="{17C9A643-2EA7-7B45-B087-DE21CCE0DA82}" type="datetimeFigureOut">
              <a:rPr lang="fr-FR" smtClean="0"/>
              <a:t>20/01/2019</a:t>
            </a:fld>
            <a:endParaRPr lang="fr-FR"/>
          </a:p>
        </p:txBody>
      </p:sp>
      <p:sp>
        <p:nvSpPr>
          <p:cNvPr id="6" name="Espace réservé du pied de page 5">
            <a:extLst>
              <a:ext uri="{FF2B5EF4-FFF2-40B4-BE49-F238E27FC236}">
                <a16:creationId xmlns:a16="http://schemas.microsoft.com/office/drawing/2014/main" id="{D237031C-0B46-A247-9959-21D08B0FB4D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CAB0303-377C-C14E-8CBC-59FC5B0EC938}"/>
              </a:ext>
            </a:extLst>
          </p:cNvPr>
          <p:cNvSpPr>
            <a:spLocks noGrp="1"/>
          </p:cNvSpPr>
          <p:nvPr>
            <p:ph type="sldNum" sz="quarter" idx="12"/>
          </p:nvPr>
        </p:nvSpPr>
        <p:spPr/>
        <p:txBody>
          <a:bodyPr/>
          <a:lstStyle/>
          <a:p>
            <a:fld id="{9749D342-6C79-0D41-B9E2-5B63C241894C}" type="slidenum">
              <a:rPr lang="fr-FR" smtClean="0"/>
              <a:t>‹N°›</a:t>
            </a:fld>
            <a:endParaRPr lang="fr-FR"/>
          </a:p>
        </p:txBody>
      </p:sp>
    </p:spTree>
    <p:extLst>
      <p:ext uri="{BB962C8B-B14F-4D97-AF65-F5344CB8AC3E}">
        <p14:creationId xmlns:p14="http://schemas.microsoft.com/office/powerpoint/2010/main" val="4241949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57EFD5-CD04-F042-93C8-2302D573468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5672C43D-A196-8540-B605-FA1CE061D5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B561D681-93DD-0548-AFC8-AAB2A00019AC}"/>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DE200E32-DAC0-F04C-AC6E-9155793107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6687E731-D5F1-8A43-ADF7-1E4E8AD81C02}"/>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6FE7535D-EC91-864E-8102-8007AF619A22}"/>
              </a:ext>
            </a:extLst>
          </p:cNvPr>
          <p:cNvSpPr>
            <a:spLocks noGrp="1"/>
          </p:cNvSpPr>
          <p:nvPr>
            <p:ph type="dt" sz="half" idx="10"/>
          </p:nvPr>
        </p:nvSpPr>
        <p:spPr/>
        <p:txBody>
          <a:bodyPr/>
          <a:lstStyle/>
          <a:p>
            <a:fld id="{17C9A643-2EA7-7B45-B087-DE21CCE0DA82}" type="datetimeFigureOut">
              <a:rPr lang="fr-FR" smtClean="0"/>
              <a:t>20/01/2019</a:t>
            </a:fld>
            <a:endParaRPr lang="fr-FR"/>
          </a:p>
        </p:txBody>
      </p:sp>
      <p:sp>
        <p:nvSpPr>
          <p:cNvPr id="8" name="Espace réservé du pied de page 7">
            <a:extLst>
              <a:ext uri="{FF2B5EF4-FFF2-40B4-BE49-F238E27FC236}">
                <a16:creationId xmlns:a16="http://schemas.microsoft.com/office/drawing/2014/main" id="{A3AF37F0-1FA7-8347-8FC2-1594CBB132F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FE34984-99DB-1D45-BE6E-325D714BD5FB}"/>
              </a:ext>
            </a:extLst>
          </p:cNvPr>
          <p:cNvSpPr>
            <a:spLocks noGrp="1"/>
          </p:cNvSpPr>
          <p:nvPr>
            <p:ph type="sldNum" sz="quarter" idx="12"/>
          </p:nvPr>
        </p:nvSpPr>
        <p:spPr/>
        <p:txBody>
          <a:bodyPr/>
          <a:lstStyle/>
          <a:p>
            <a:fld id="{9749D342-6C79-0D41-B9E2-5B63C241894C}" type="slidenum">
              <a:rPr lang="fr-FR" smtClean="0"/>
              <a:t>‹N°›</a:t>
            </a:fld>
            <a:endParaRPr lang="fr-FR"/>
          </a:p>
        </p:txBody>
      </p:sp>
    </p:spTree>
    <p:extLst>
      <p:ext uri="{BB962C8B-B14F-4D97-AF65-F5344CB8AC3E}">
        <p14:creationId xmlns:p14="http://schemas.microsoft.com/office/powerpoint/2010/main" val="3717267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BC9999-1787-274C-AEE2-99130BFD445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72218E5-31DB-8A43-A8DF-DA3B8FDDEB4E}"/>
              </a:ext>
            </a:extLst>
          </p:cNvPr>
          <p:cNvSpPr>
            <a:spLocks noGrp="1"/>
          </p:cNvSpPr>
          <p:nvPr>
            <p:ph type="dt" sz="half" idx="10"/>
          </p:nvPr>
        </p:nvSpPr>
        <p:spPr/>
        <p:txBody>
          <a:bodyPr/>
          <a:lstStyle/>
          <a:p>
            <a:fld id="{17C9A643-2EA7-7B45-B087-DE21CCE0DA82}" type="datetimeFigureOut">
              <a:rPr lang="fr-FR" smtClean="0"/>
              <a:t>20/01/2019</a:t>
            </a:fld>
            <a:endParaRPr lang="fr-FR"/>
          </a:p>
        </p:txBody>
      </p:sp>
      <p:sp>
        <p:nvSpPr>
          <p:cNvPr id="4" name="Espace réservé du pied de page 3">
            <a:extLst>
              <a:ext uri="{FF2B5EF4-FFF2-40B4-BE49-F238E27FC236}">
                <a16:creationId xmlns:a16="http://schemas.microsoft.com/office/drawing/2014/main" id="{1CF0E1AF-3486-FB43-AC6C-D766D46E58E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09BE20E-B9BE-6144-9792-9A5280BEFC14}"/>
              </a:ext>
            </a:extLst>
          </p:cNvPr>
          <p:cNvSpPr>
            <a:spLocks noGrp="1"/>
          </p:cNvSpPr>
          <p:nvPr>
            <p:ph type="sldNum" sz="quarter" idx="12"/>
          </p:nvPr>
        </p:nvSpPr>
        <p:spPr/>
        <p:txBody>
          <a:bodyPr/>
          <a:lstStyle/>
          <a:p>
            <a:fld id="{9749D342-6C79-0D41-B9E2-5B63C241894C}" type="slidenum">
              <a:rPr lang="fr-FR" smtClean="0"/>
              <a:t>‹N°›</a:t>
            </a:fld>
            <a:endParaRPr lang="fr-FR"/>
          </a:p>
        </p:txBody>
      </p:sp>
    </p:spTree>
    <p:extLst>
      <p:ext uri="{BB962C8B-B14F-4D97-AF65-F5344CB8AC3E}">
        <p14:creationId xmlns:p14="http://schemas.microsoft.com/office/powerpoint/2010/main" val="16561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5D1FC7C-DAAB-E94A-9502-CC904D168D03}"/>
              </a:ext>
            </a:extLst>
          </p:cNvPr>
          <p:cNvSpPr>
            <a:spLocks noGrp="1"/>
          </p:cNvSpPr>
          <p:nvPr>
            <p:ph type="dt" sz="half" idx="10"/>
          </p:nvPr>
        </p:nvSpPr>
        <p:spPr/>
        <p:txBody>
          <a:bodyPr/>
          <a:lstStyle/>
          <a:p>
            <a:fld id="{17C9A643-2EA7-7B45-B087-DE21CCE0DA82}" type="datetimeFigureOut">
              <a:rPr lang="fr-FR" smtClean="0"/>
              <a:t>20/01/2019</a:t>
            </a:fld>
            <a:endParaRPr lang="fr-FR"/>
          </a:p>
        </p:txBody>
      </p:sp>
      <p:sp>
        <p:nvSpPr>
          <p:cNvPr id="3" name="Espace réservé du pied de page 2">
            <a:extLst>
              <a:ext uri="{FF2B5EF4-FFF2-40B4-BE49-F238E27FC236}">
                <a16:creationId xmlns:a16="http://schemas.microsoft.com/office/drawing/2014/main" id="{128936CB-9728-FA48-9665-8717A4B3586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C0884EC-26B0-8A44-B760-645AAE646979}"/>
              </a:ext>
            </a:extLst>
          </p:cNvPr>
          <p:cNvSpPr>
            <a:spLocks noGrp="1"/>
          </p:cNvSpPr>
          <p:nvPr>
            <p:ph type="sldNum" sz="quarter" idx="12"/>
          </p:nvPr>
        </p:nvSpPr>
        <p:spPr/>
        <p:txBody>
          <a:bodyPr/>
          <a:lstStyle/>
          <a:p>
            <a:fld id="{9749D342-6C79-0D41-B9E2-5B63C241894C}" type="slidenum">
              <a:rPr lang="fr-FR" smtClean="0"/>
              <a:t>‹N°›</a:t>
            </a:fld>
            <a:endParaRPr lang="fr-FR"/>
          </a:p>
        </p:txBody>
      </p:sp>
    </p:spTree>
    <p:extLst>
      <p:ext uri="{BB962C8B-B14F-4D97-AF65-F5344CB8AC3E}">
        <p14:creationId xmlns:p14="http://schemas.microsoft.com/office/powerpoint/2010/main" val="3872875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51D3A1-B5CC-FB4F-8F84-E41B88856C6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64FB378-5B76-A248-AA77-C8D295C27B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CB90D6F0-7AD8-CC4C-88E0-7E89E6E393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575DA197-C312-0941-B2C9-F4FE8CA03951}"/>
              </a:ext>
            </a:extLst>
          </p:cNvPr>
          <p:cNvSpPr>
            <a:spLocks noGrp="1"/>
          </p:cNvSpPr>
          <p:nvPr>
            <p:ph type="dt" sz="half" idx="10"/>
          </p:nvPr>
        </p:nvSpPr>
        <p:spPr/>
        <p:txBody>
          <a:bodyPr/>
          <a:lstStyle/>
          <a:p>
            <a:fld id="{17C9A643-2EA7-7B45-B087-DE21CCE0DA82}" type="datetimeFigureOut">
              <a:rPr lang="fr-FR" smtClean="0"/>
              <a:t>20/01/2019</a:t>
            </a:fld>
            <a:endParaRPr lang="fr-FR"/>
          </a:p>
        </p:txBody>
      </p:sp>
      <p:sp>
        <p:nvSpPr>
          <p:cNvPr id="6" name="Espace réservé du pied de page 5">
            <a:extLst>
              <a:ext uri="{FF2B5EF4-FFF2-40B4-BE49-F238E27FC236}">
                <a16:creationId xmlns:a16="http://schemas.microsoft.com/office/drawing/2014/main" id="{CE03E184-30BA-C746-AB62-0D1A1968A98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5F8268D-08A4-2242-96A1-14508BEB3D0A}"/>
              </a:ext>
            </a:extLst>
          </p:cNvPr>
          <p:cNvSpPr>
            <a:spLocks noGrp="1"/>
          </p:cNvSpPr>
          <p:nvPr>
            <p:ph type="sldNum" sz="quarter" idx="12"/>
          </p:nvPr>
        </p:nvSpPr>
        <p:spPr/>
        <p:txBody>
          <a:bodyPr/>
          <a:lstStyle/>
          <a:p>
            <a:fld id="{9749D342-6C79-0D41-B9E2-5B63C241894C}" type="slidenum">
              <a:rPr lang="fr-FR" smtClean="0"/>
              <a:t>‹N°›</a:t>
            </a:fld>
            <a:endParaRPr lang="fr-FR"/>
          </a:p>
        </p:txBody>
      </p:sp>
    </p:spTree>
    <p:extLst>
      <p:ext uri="{BB962C8B-B14F-4D97-AF65-F5344CB8AC3E}">
        <p14:creationId xmlns:p14="http://schemas.microsoft.com/office/powerpoint/2010/main" val="2119924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04AF0D-E59A-CD43-BCB2-2E54FE54666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95097957-8898-A24D-B534-1B3990EB76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7BAD3BD-6E11-0942-83B5-448717F7E0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90EB13F1-8770-444F-AC5F-B450DB87E2F1}"/>
              </a:ext>
            </a:extLst>
          </p:cNvPr>
          <p:cNvSpPr>
            <a:spLocks noGrp="1"/>
          </p:cNvSpPr>
          <p:nvPr>
            <p:ph type="dt" sz="half" idx="10"/>
          </p:nvPr>
        </p:nvSpPr>
        <p:spPr/>
        <p:txBody>
          <a:bodyPr/>
          <a:lstStyle/>
          <a:p>
            <a:fld id="{17C9A643-2EA7-7B45-B087-DE21CCE0DA82}" type="datetimeFigureOut">
              <a:rPr lang="fr-FR" smtClean="0"/>
              <a:t>20/01/2019</a:t>
            </a:fld>
            <a:endParaRPr lang="fr-FR"/>
          </a:p>
        </p:txBody>
      </p:sp>
      <p:sp>
        <p:nvSpPr>
          <p:cNvPr id="6" name="Espace réservé du pied de page 5">
            <a:extLst>
              <a:ext uri="{FF2B5EF4-FFF2-40B4-BE49-F238E27FC236}">
                <a16:creationId xmlns:a16="http://schemas.microsoft.com/office/drawing/2014/main" id="{78D57B85-E3BA-5C43-9B02-0CCBA35EEBC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2EC48C4-5E7C-3147-9042-5988A095045D}"/>
              </a:ext>
            </a:extLst>
          </p:cNvPr>
          <p:cNvSpPr>
            <a:spLocks noGrp="1"/>
          </p:cNvSpPr>
          <p:nvPr>
            <p:ph type="sldNum" sz="quarter" idx="12"/>
          </p:nvPr>
        </p:nvSpPr>
        <p:spPr/>
        <p:txBody>
          <a:bodyPr/>
          <a:lstStyle/>
          <a:p>
            <a:fld id="{9749D342-6C79-0D41-B9E2-5B63C241894C}" type="slidenum">
              <a:rPr lang="fr-FR" smtClean="0"/>
              <a:t>‹N°›</a:t>
            </a:fld>
            <a:endParaRPr lang="fr-FR"/>
          </a:p>
        </p:txBody>
      </p:sp>
    </p:spTree>
    <p:extLst>
      <p:ext uri="{BB962C8B-B14F-4D97-AF65-F5344CB8AC3E}">
        <p14:creationId xmlns:p14="http://schemas.microsoft.com/office/powerpoint/2010/main" val="3906519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8CF5390-7C14-4647-8DF5-0CC3D57961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C57204D-E0FC-2344-8185-73F61D0E0A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B7040845-DDF0-7C4F-8FDC-8307FECDF2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C9A643-2EA7-7B45-B087-DE21CCE0DA82}" type="datetimeFigureOut">
              <a:rPr lang="fr-FR" smtClean="0"/>
              <a:t>20/01/2019</a:t>
            </a:fld>
            <a:endParaRPr lang="fr-FR"/>
          </a:p>
        </p:txBody>
      </p:sp>
      <p:sp>
        <p:nvSpPr>
          <p:cNvPr id="5" name="Espace réservé du pied de page 4">
            <a:extLst>
              <a:ext uri="{FF2B5EF4-FFF2-40B4-BE49-F238E27FC236}">
                <a16:creationId xmlns:a16="http://schemas.microsoft.com/office/drawing/2014/main" id="{564ADDD9-FC3E-4C4F-846A-86B1C97594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2C8ACAC-C9FA-E54F-ABC0-BD1F0D7278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9D342-6C79-0D41-B9E2-5B63C241894C}" type="slidenum">
              <a:rPr lang="fr-FR" smtClean="0"/>
              <a:t>‹N°›</a:t>
            </a:fld>
            <a:endParaRPr lang="fr-FR"/>
          </a:p>
        </p:txBody>
      </p:sp>
    </p:spTree>
    <p:extLst>
      <p:ext uri="{BB962C8B-B14F-4D97-AF65-F5344CB8AC3E}">
        <p14:creationId xmlns:p14="http://schemas.microsoft.com/office/powerpoint/2010/main" val="3927406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a:extLst>
              <a:ext uri="{FF2B5EF4-FFF2-40B4-BE49-F238E27FC236}">
                <a16:creationId xmlns:a16="http://schemas.microsoft.com/office/drawing/2014/main" id="{EAAD0366-0254-604B-8670-4C9ED5333793}"/>
              </a:ext>
            </a:extLst>
          </p:cNvPr>
          <p:cNvPicPr>
            <a:picLocks noGrp="1" noChangeAspect="1"/>
          </p:cNvPicPr>
          <p:nvPr>
            <p:ph idx="1"/>
          </p:nvPr>
        </p:nvPicPr>
        <p:blipFill>
          <a:blip r:embed="rId2"/>
          <a:stretch>
            <a:fillRect/>
          </a:stretch>
        </p:blipFill>
        <p:spPr>
          <a:xfrm>
            <a:off x="1494263" y="170943"/>
            <a:ext cx="8474927" cy="6384445"/>
          </a:xfrm>
        </p:spPr>
      </p:pic>
    </p:spTree>
    <p:extLst>
      <p:ext uri="{BB962C8B-B14F-4D97-AF65-F5344CB8AC3E}">
        <p14:creationId xmlns:p14="http://schemas.microsoft.com/office/powerpoint/2010/main" val="1753268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78089A19-7AE2-C04B-8C85-D9FACFE323A2}"/>
              </a:ext>
            </a:extLst>
          </p:cNvPr>
          <p:cNvPicPr>
            <a:picLocks noChangeAspect="1"/>
          </p:cNvPicPr>
          <p:nvPr/>
        </p:nvPicPr>
        <p:blipFill>
          <a:blip r:embed="rId2"/>
          <a:stretch>
            <a:fillRect/>
          </a:stretch>
        </p:blipFill>
        <p:spPr>
          <a:xfrm>
            <a:off x="255182" y="379200"/>
            <a:ext cx="4550734" cy="6428814"/>
          </a:xfrm>
          <a:prstGeom prst="rect">
            <a:avLst/>
          </a:prstGeom>
        </p:spPr>
      </p:pic>
      <p:sp>
        <p:nvSpPr>
          <p:cNvPr id="6" name="ZoneTexte 5">
            <a:extLst>
              <a:ext uri="{FF2B5EF4-FFF2-40B4-BE49-F238E27FC236}">
                <a16:creationId xmlns:a16="http://schemas.microsoft.com/office/drawing/2014/main" id="{51749699-0E79-AB41-941B-3F09A51B674E}"/>
              </a:ext>
            </a:extLst>
          </p:cNvPr>
          <p:cNvSpPr txBox="1"/>
          <p:nvPr/>
        </p:nvSpPr>
        <p:spPr>
          <a:xfrm>
            <a:off x="5295013" y="379200"/>
            <a:ext cx="6209413" cy="7478970"/>
          </a:xfrm>
          <a:prstGeom prst="rect">
            <a:avLst/>
          </a:prstGeom>
          <a:noFill/>
        </p:spPr>
        <p:txBody>
          <a:bodyPr wrap="square" rtlCol="0">
            <a:spAutoFit/>
          </a:bodyPr>
          <a:lstStyle/>
          <a:p>
            <a:pPr marL="342900" indent="-342900">
              <a:buFontTx/>
              <a:buChar char="-"/>
            </a:pPr>
            <a:r>
              <a:rPr lang="fr-FR" sz="2400" b="1" dirty="0"/>
              <a:t>Don Carlos et Don Ruy Gomez</a:t>
            </a:r>
          </a:p>
          <a:p>
            <a:endParaRPr lang="fr-FR" sz="2400" b="1" dirty="0"/>
          </a:p>
          <a:p>
            <a:r>
              <a:rPr lang="fr-FR" sz="2400" dirty="0"/>
              <a:t>Ces deux autres personnages principaux, le roi et l’oncle, connaissent chacun une évolution – assez ironiquement contraire l’une à l’autre : Carlos passe de petit roi qui aime </a:t>
            </a:r>
            <a:r>
              <a:rPr lang="fr-FR" sz="2400" b="1" dirty="0"/>
              <a:t>abuser de son pouvoir</a:t>
            </a:r>
            <a:r>
              <a:rPr lang="fr-FR" sz="2400" dirty="0"/>
              <a:t> pour pouvoir vivre son </a:t>
            </a:r>
            <a:r>
              <a:rPr lang="fr-FR" sz="2400" b="1" dirty="0"/>
              <a:t>libertinage</a:t>
            </a:r>
            <a:r>
              <a:rPr lang="fr-FR" sz="2400" dirty="0"/>
              <a:t> </a:t>
            </a:r>
            <a:r>
              <a:rPr lang="fr-FR" sz="2400" i="1" dirty="0"/>
              <a:t>, </a:t>
            </a:r>
            <a:r>
              <a:rPr lang="fr-FR" sz="2400" dirty="0"/>
              <a:t>à un </a:t>
            </a:r>
            <a:r>
              <a:rPr lang="fr-FR" sz="2400" b="1" dirty="0"/>
              <a:t>empereur qui sait pardonner et se montrer juste</a:t>
            </a:r>
            <a:r>
              <a:rPr lang="fr-FR" sz="2400" dirty="0"/>
              <a:t>.</a:t>
            </a:r>
          </a:p>
          <a:p>
            <a:r>
              <a:rPr lang="fr-FR" sz="2400" dirty="0"/>
              <a:t>Ruy Gomez, quant à lui, </a:t>
            </a:r>
            <a:r>
              <a:rPr lang="fr-FR" sz="2400" b="1" dirty="0"/>
              <a:t>d’homme juste et fidèle à sa parole, sombre dans la noirceur,</a:t>
            </a:r>
            <a:r>
              <a:rPr lang="fr-FR" sz="2400" dirty="0"/>
              <a:t> jusqu’à… perdre son humanité et devenir une espèce d’âme tourmentée ? Il finit d’ailleurs par être uniquement identifié au masque qu’il porte ; d’ailleurs, l’un des personnages secondaires se demande s’il ne serait pas le diable.</a:t>
            </a:r>
            <a:endParaRPr lang="fr-FR" sz="2400" b="1" dirty="0"/>
          </a:p>
          <a:p>
            <a:endParaRPr lang="fr-FR" sz="2400" b="1" dirty="0"/>
          </a:p>
          <a:p>
            <a:endParaRPr lang="fr-FR" sz="2400" b="1" dirty="0"/>
          </a:p>
          <a:p>
            <a:endParaRPr lang="fr-FR" sz="2400" b="1" dirty="0"/>
          </a:p>
          <a:p>
            <a:endParaRPr lang="fr-FR" sz="2400" dirty="0"/>
          </a:p>
        </p:txBody>
      </p:sp>
    </p:spTree>
    <p:extLst>
      <p:ext uri="{BB962C8B-B14F-4D97-AF65-F5344CB8AC3E}">
        <p14:creationId xmlns:p14="http://schemas.microsoft.com/office/powerpoint/2010/main" val="2615616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9BCA0889-4E5A-0F46-A313-08C33165B05A}"/>
              </a:ext>
            </a:extLst>
          </p:cNvPr>
          <p:cNvPicPr>
            <a:picLocks noChangeAspect="1"/>
          </p:cNvPicPr>
          <p:nvPr/>
        </p:nvPicPr>
        <p:blipFill>
          <a:blip r:embed="rId2"/>
          <a:stretch>
            <a:fillRect/>
          </a:stretch>
        </p:blipFill>
        <p:spPr>
          <a:xfrm>
            <a:off x="1180526" y="198277"/>
            <a:ext cx="9175585" cy="6402820"/>
          </a:xfrm>
          <a:prstGeom prst="rect">
            <a:avLst/>
          </a:prstGeom>
        </p:spPr>
      </p:pic>
    </p:spTree>
    <p:extLst>
      <p:ext uri="{BB962C8B-B14F-4D97-AF65-F5344CB8AC3E}">
        <p14:creationId xmlns:p14="http://schemas.microsoft.com/office/powerpoint/2010/main" val="3374182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F5F54AD-5286-4349-BA54-73747080B012}"/>
              </a:ext>
            </a:extLst>
          </p:cNvPr>
          <p:cNvPicPr>
            <a:picLocks noChangeAspect="1"/>
          </p:cNvPicPr>
          <p:nvPr/>
        </p:nvPicPr>
        <p:blipFill>
          <a:blip r:embed="rId3"/>
          <a:stretch>
            <a:fillRect/>
          </a:stretch>
        </p:blipFill>
        <p:spPr>
          <a:xfrm>
            <a:off x="1524000" y="952500"/>
            <a:ext cx="9144000" cy="4953000"/>
          </a:xfrm>
          <a:prstGeom prst="rect">
            <a:avLst/>
          </a:prstGeom>
        </p:spPr>
      </p:pic>
      <p:sp>
        <p:nvSpPr>
          <p:cNvPr id="6" name="ZoneTexte 5">
            <a:extLst>
              <a:ext uri="{FF2B5EF4-FFF2-40B4-BE49-F238E27FC236}">
                <a16:creationId xmlns:a16="http://schemas.microsoft.com/office/drawing/2014/main" id="{0E756D4C-A98B-C04B-8971-FC3BEADEFD36}"/>
              </a:ext>
            </a:extLst>
          </p:cNvPr>
          <p:cNvSpPr txBox="1"/>
          <p:nvPr/>
        </p:nvSpPr>
        <p:spPr>
          <a:xfrm>
            <a:off x="2263698" y="6389649"/>
            <a:ext cx="7794702" cy="646331"/>
          </a:xfrm>
          <a:prstGeom prst="rect">
            <a:avLst/>
          </a:prstGeom>
          <a:noFill/>
        </p:spPr>
        <p:txBody>
          <a:bodyPr wrap="square" rtlCol="0">
            <a:spAutoFit/>
          </a:bodyPr>
          <a:lstStyle/>
          <a:p>
            <a:r>
              <a:rPr lang="fr-FR" i="1" dirty="0"/>
              <a:t>La Bataille d’Hernani</a:t>
            </a:r>
            <a:r>
              <a:rPr lang="fr-FR" i="0" dirty="0"/>
              <a:t>, Albert Besnard, Salle Richelieu, 25 février 1830</a:t>
            </a:r>
          </a:p>
          <a:p>
            <a:endParaRPr lang="fr-FR" dirty="0"/>
          </a:p>
        </p:txBody>
      </p:sp>
      <p:sp>
        <p:nvSpPr>
          <p:cNvPr id="7" name="ZoneTexte 6">
            <a:extLst>
              <a:ext uri="{FF2B5EF4-FFF2-40B4-BE49-F238E27FC236}">
                <a16:creationId xmlns:a16="http://schemas.microsoft.com/office/drawing/2014/main" id="{BE9E17C3-9C54-E449-8EFB-C4E72C8A0ED8}"/>
              </a:ext>
            </a:extLst>
          </p:cNvPr>
          <p:cNvSpPr txBox="1"/>
          <p:nvPr/>
        </p:nvSpPr>
        <p:spPr>
          <a:xfrm>
            <a:off x="4139609" y="248760"/>
            <a:ext cx="9144000" cy="523220"/>
          </a:xfrm>
          <a:prstGeom prst="rect">
            <a:avLst/>
          </a:prstGeom>
          <a:noFill/>
        </p:spPr>
        <p:txBody>
          <a:bodyPr wrap="square" rtlCol="0">
            <a:spAutoFit/>
          </a:bodyPr>
          <a:lstStyle/>
          <a:p>
            <a:r>
              <a:rPr lang="fr-FR" sz="2800" b="1" dirty="0"/>
              <a:t>Hernani, dans l’Histoire</a:t>
            </a:r>
          </a:p>
        </p:txBody>
      </p:sp>
    </p:spTree>
    <p:extLst>
      <p:ext uri="{BB962C8B-B14F-4D97-AF65-F5344CB8AC3E}">
        <p14:creationId xmlns:p14="http://schemas.microsoft.com/office/powerpoint/2010/main" val="239472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E51CA21-46B5-424F-B106-D3B96AAEC0F8}"/>
              </a:ext>
            </a:extLst>
          </p:cNvPr>
          <p:cNvSpPr>
            <a:spLocks noGrp="1"/>
          </p:cNvSpPr>
          <p:nvPr>
            <p:ph idx="1"/>
          </p:nvPr>
        </p:nvSpPr>
        <p:spPr>
          <a:xfrm>
            <a:off x="595423" y="595423"/>
            <a:ext cx="10758377" cy="5581540"/>
          </a:xfrm>
        </p:spPr>
        <p:txBody>
          <a:bodyPr>
            <a:noAutofit/>
          </a:bodyPr>
          <a:lstStyle/>
          <a:p>
            <a:pPr marL="0" indent="0">
              <a:buNone/>
            </a:pPr>
            <a:r>
              <a:rPr lang="fr-FR" sz="3200" dirty="0"/>
              <a:t>Le tableau représente la salle Richelieu avant le lever du rideau. D’emblée on remarque l’agitation régnant dans un endroit où le calme et les mœurs policées dominent en temps normal ; « une rumeur d’orage grondait dans la salle », dira Théophile Gautier. Au premier plan, portant les cheveux longs et des vêtements excentriques en signe d’appartenance à la mouvance romantique, les partisans d’Hugo ne peuvent tenir en place. Plusieurs d’entre eux, la bouche ouverte, lancent insultes et quolibets à leurs adversaires. Sur la gauche du tableau, on reconnaît Théophile Gautier, bravant l’adversaire avec son torse bombé et son gilet rouge. L’un de ses alliés, monté sur la scène, semble vouloir singer les gestes et la pose d’un spectateur de l’autre camp. </a:t>
            </a:r>
          </a:p>
        </p:txBody>
      </p:sp>
    </p:spTree>
    <p:extLst>
      <p:ext uri="{BB962C8B-B14F-4D97-AF65-F5344CB8AC3E}">
        <p14:creationId xmlns:p14="http://schemas.microsoft.com/office/powerpoint/2010/main" val="105706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a:extLst>
              <a:ext uri="{FF2B5EF4-FFF2-40B4-BE49-F238E27FC236}">
                <a16:creationId xmlns:a16="http://schemas.microsoft.com/office/drawing/2014/main" id="{7188DA79-7DE5-D746-848B-DFFDAAC07E3B}"/>
              </a:ext>
            </a:extLst>
          </p:cNvPr>
          <p:cNvPicPr>
            <a:picLocks noGrp="1" noChangeAspect="1"/>
          </p:cNvPicPr>
          <p:nvPr>
            <p:ph idx="1"/>
          </p:nvPr>
        </p:nvPicPr>
        <p:blipFill>
          <a:blip r:embed="rId2"/>
          <a:stretch>
            <a:fillRect/>
          </a:stretch>
        </p:blipFill>
        <p:spPr>
          <a:xfrm>
            <a:off x="1190846" y="339053"/>
            <a:ext cx="4380613" cy="5997267"/>
          </a:xfrm>
        </p:spPr>
      </p:pic>
      <p:sp>
        <p:nvSpPr>
          <p:cNvPr id="8" name="ZoneTexte 7">
            <a:extLst>
              <a:ext uri="{FF2B5EF4-FFF2-40B4-BE49-F238E27FC236}">
                <a16:creationId xmlns:a16="http://schemas.microsoft.com/office/drawing/2014/main" id="{B28ACFC6-57C6-FD4A-AC61-D90542E904E8}"/>
              </a:ext>
            </a:extLst>
          </p:cNvPr>
          <p:cNvSpPr txBox="1"/>
          <p:nvPr/>
        </p:nvSpPr>
        <p:spPr>
          <a:xfrm>
            <a:off x="6528391" y="935665"/>
            <a:ext cx="5209953" cy="4401205"/>
          </a:xfrm>
          <a:prstGeom prst="rect">
            <a:avLst/>
          </a:prstGeom>
          <a:noFill/>
        </p:spPr>
        <p:txBody>
          <a:bodyPr wrap="square" rtlCol="0">
            <a:spAutoFit/>
          </a:bodyPr>
          <a:lstStyle/>
          <a:p>
            <a:r>
              <a:rPr lang="fr-FR" sz="2800" dirty="0"/>
              <a:t>Parmi les défenseurs de la pièce venus pour l’occasion, citons Louis Boulanger, Gérard de Nerval, Alfred de Musset. La plupart étaient déjà là à l’ouverture des portes du théâtre en début d’après-midi et se sont livrés pour passer le temps à un chahut où les chansons l’ont disputé aux cris d’animaux.</a:t>
            </a:r>
          </a:p>
        </p:txBody>
      </p:sp>
    </p:spTree>
    <p:extLst>
      <p:ext uri="{BB962C8B-B14F-4D97-AF65-F5344CB8AC3E}">
        <p14:creationId xmlns:p14="http://schemas.microsoft.com/office/powerpoint/2010/main" val="3892117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9435721-C752-744C-95EF-9BF02EA842F4}"/>
              </a:ext>
            </a:extLst>
          </p:cNvPr>
          <p:cNvSpPr>
            <a:spLocks noGrp="1"/>
          </p:cNvSpPr>
          <p:nvPr>
            <p:ph idx="1"/>
          </p:nvPr>
        </p:nvSpPr>
        <p:spPr>
          <a:xfrm>
            <a:off x="382772" y="276446"/>
            <a:ext cx="11525693" cy="6337005"/>
          </a:xfrm>
        </p:spPr>
        <p:txBody>
          <a:bodyPr>
            <a:noAutofit/>
          </a:bodyPr>
          <a:lstStyle/>
          <a:p>
            <a:pPr marL="0" indent="0">
              <a:buNone/>
            </a:pPr>
            <a:r>
              <a:rPr lang="fr-FR" sz="3200" dirty="0"/>
              <a:t>Dès les premiers vers, la querelle est engagée. « Il suffisait, écrit Théophile Gautier, de jeter les yeux sur ce public pour se convaincre qu'il ne s'agissait pas là d'une représentation ordinaire ; que deux systèmes, deux partis, deux armées, deux civilisations même, — ce n'est pas trop dire — étaient en présence, se haïssant cordialement, comme on se hait dans les haines littéraires, ne demandant que la bataille, et prêts à fondre l'un sur l'autre. L'attitude générale était hostile, les coudes se faisaient anguleux, la querelle n'attendait pour jaillir que le moindre contact, et il n'était pas difficile de voir que ce jeune homme à longs cheveux trouvait ce monsieur à face bien rasée désastreusement crétin et ne lui cacherait pas longtemps cette opinion particulière. »</a:t>
            </a:r>
          </a:p>
        </p:txBody>
      </p:sp>
    </p:spTree>
    <p:extLst>
      <p:ext uri="{BB962C8B-B14F-4D97-AF65-F5344CB8AC3E}">
        <p14:creationId xmlns:p14="http://schemas.microsoft.com/office/powerpoint/2010/main" val="1100833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EECDCAB7-1A6B-3B4F-85E4-F3D0C35FBDAF}"/>
              </a:ext>
            </a:extLst>
          </p:cNvPr>
          <p:cNvPicPr>
            <a:picLocks noChangeAspect="1"/>
          </p:cNvPicPr>
          <p:nvPr/>
        </p:nvPicPr>
        <p:blipFill>
          <a:blip r:embed="rId2"/>
          <a:stretch>
            <a:fillRect/>
          </a:stretch>
        </p:blipFill>
        <p:spPr>
          <a:xfrm>
            <a:off x="600148" y="413930"/>
            <a:ext cx="6311014" cy="5853465"/>
          </a:xfrm>
          <a:prstGeom prst="rect">
            <a:avLst/>
          </a:prstGeom>
        </p:spPr>
      </p:pic>
      <p:sp>
        <p:nvSpPr>
          <p:cNvPr id="6" name="ZoneTexte 5">
            <a:extLst>
              <a:ext uri="{FF2B5EF4-FFF2-40B4-BE49-F238E27FC236}">
                <a16:creationId xmlns:a16="http://schemas.microsoft.com/office/drawing/2014/main" id="{27C2A47C-AEB6-A14B-BEA0-D488C83DA426}"/>
              </a:ext>
            </a:extLst>
          </p:cNvPr>
          <p:cNvSpPr txBox="1"/>
          <p:nvPr/>
        </p:nvSpPr>
        <p:spPr>
          <a:xfrm>
            <a:off x="7166344" y="413930"/>
            <a:ext cx="4572000" cy="5693866"/>
          </a:xfrm>
          <a:prstGeom prst="rect">
            <a:avLst/>
          </a:prstGeom>
          <a:noFill/>
        </p:spPr>
        <p:txBody>
          <a:bodyPr wrap="square" rtlCol="0">
            <a:spAutoFit/>
          </a:bodyPr>
          <a:lstStyle/>
          <a:p>
            <a:r>
              <a:rPr lang="fr-FR" sz="2800" dirty="0"/>
              <a:t>Ponctuée de cris d'indignation, d’ovations et d'échanges variés, la représentation s’achève, applaudie à tout rompre par la jeune garde romantique. La partie n'est pas jouée pour autant : on n'en est qu'à la première. La presse du lendemain n'est pas tendre, ni pour Hugo ni pour ses jeunes acolytes, traités d'obscènes et de républicains.</a:t>
            </a:r>
          </a:p>
        </p:txBody>
      </p:sp>
    </p:spTree>
    <p:extLst>
      <p:ext uri="{BB962C8B-B14F-4D97-AF65-F5344CB8AC3E}">
        <p14:creationId xmlns:p14="http://schemas.microsoft.com/office/powerpoint/2010/main" val="3485470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6EF3BD5-B073-4946-B1C3-7ED33694FDF7}"/>
              </a:ext>
            </a:extLst>
          </p:cNvPr>
          <p:cNvSpPr>
            <a:spLocks noGrp="1"/>
          </p:cNvSpPr>
          <p:nvPr>
            <p:ph idx="1"/>
          </p:nvPr>
        </p:nvSpPr>
        <p:spPr>
          <a:xfrm>
            <a:off x="297712" y="361507"/>
            <a:ext cx="11056088" cy="5815456"/>
          </a:xfrm>
        </p:spPr>
        <p:txBody>
          <a:bodyPr>
            <a:normAutofit/>
          </a:bodyPr>
          <a:lstStyle/>
          <a:p>
            <a:pPr marL="0" indent="0">
              <a:buNone/>
            </a:pPr>
            <a:endParaRPr lang="fr-FR" sz="3200" dirty="0"/>
          </a:p>
          <a:p>
            <a:pPr marL="0" indent="0">
              <a:buNone/>
            </a:pPr>
            <a:endParaRPr lang="fr-FR" sz="3200" dirty="0"/>
          </a:p>
          <a:p>
            <a:pPr marL="0" indent="0">
              <a:buNone/>
            </a:pPr>
            <a:r>
              <a:rPr lang="fr-FR" sz="3200" dirty="0"/>
              <a:t>Après avoir remporté la bataille poétique avec Lamartine, Hugo, Vigny, Nerval, les romantiques voulaient passer à l'action directe, dont le terrain désigné est le théâtre : là où se font et défont les réputations, là où l'écrivain est en prise directe avec le public, là où les passions s'exacerbent.</a:t>
            </a:r>
            <a:br>
              <a:rPr lang="fr-FR" sz="3200" dirty="0"/>
            </a:br>
            <a:r>
              <a:rPr lang="fr-FR" sz="3200" dirty="0"/>
              <a:t>Revendiquer la liberté dans l'art, c'est revendiquer du même pas la liberté de la presse, la liberté d'expression, les libertés politiques. « C'est le principe de liberté, écrit Hugo, qui […] vient renouveler l'art comme il a renouvelé la société . »</a:t>
            </a:r>
          </a:p>
        </p:txBody>
      </p:sp>
    </p:spTree>
    <p:extLst>
      <p:ext uri="{BB962C8B-B14F-4D97-AF65-F5344CB8AC3E}">
        <p14:creationId xmlns:p14="http://schemas.microsoft.com/office/powerpoint/2010/main" val="2370548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61B0C5-72B9-A043-848B-2A0DC48C53FA}"/>
              </a:ext>
            </a:extLst>
          </p:cNvPr>
          <p:cNvSpPr>
            <a:spLocks noGrp="1"/>
          </p:cNvSpPr>
          <p:nvPr>
            <p:ph type="title"/>
          </p:nvPr>
        </p:nvSpPr>
        <p:spPr>
          <a:xfrm>
            <a:off x="3359888" y="0"/>
            <a:ext cx="7951381" cy="953312"/>
          </a:xfrm>
        </p:spPr>
        <p:txBody>
          <a:bodyPr>
            <a:normAutofit/>
          </a:bodyPr>
          <a:lstStyle/>
          <a:p>
            <a:r>
              <a:rPr lang="fr-FR" sz="2800" b="1" dirty="0">
                <a:latin typeface="+mn-lt"/>
              </a:rPr>
              <a:t>Les personnages principaux</a:t>
            </a:r>
          </a:p>
        </p:txBody>
      </p:sp>
      <p:pic>
        <p:nvPicPr>
          <p:cNvPr id="5" name="Espace réservé du contenu 4">
            <a:extLst>
              <a:ext uri="{FF2B5EF4-FFF2-40B4-BE49-F238E27FC236}">
                <a16:creationId xmlns:a16="http://schemas.microsoft.com/office/drawing/2014/main" id="{5CB2C728-6DE8-E74E-8F46-3F3DF45565C3}"/>
              </a:ext>
            </a:extLst>
          </p:cNvPr>
          <p:cNvPicPr>
            <a:picLocks noGrp="1" noChangeAspect="1"/>
          </p:cNvPicPr>
          <p:nvPr>
            <p:ph idx="1"/>
          </p:nvPr>
        </p:nvPicPr>
        <p:blipFill>
          <a:blip r:embed="rId2"/>
          <a:stretch>
            <a:fillRect/>
          </a:stretch>
        </p:blipFill>
        <p:spPr>
          <a:xfrm>
            <a:off x="191385" y="953312"/>
            <a:ext cx="3976578" cy="5866147"/>
          </a:xfrm>
        </p:spPr>
      </p:pic>
      <p:sp>
        <p:nvSpPr>
          <p:cNvPr id="6" name="ZoneTexte 5">
            <a:extLst>
              <a:ext uri="{FF2B5EF4-FFF2-40B4-BE49-F238E27FC236}">
                <a16:creationId xmlns:a16="http://schemas.microsoft.com/office/drawing/2014/main" id="{F90DA1D3-E291-D141-B04E-92D92AA066A9}"/>
              </a:ext>
            </a:extLst>
          </p:cNvPr>
          <p:cNvSpPr txBox="1"/>
          <p:nvPr/>
        </p:nvSpPr>
        <p:spPr>
          <a:xfrm>
            <a:off x="4571999" y="953312"/>
            <a:ext cx="6996223" cy="5632311"/>
          </a:xfrm>
          <a:prstGeom prst="rect">
            <a:avLst/>
          </a:prstGeom>
          <a:noFill/>
        </p:spPr>
        <p:txBody>
          <a:bodyPr wrap="square" rtlCol="0">
            <a:spAutoFit/>
          </a:bodyPr>
          <a:lstStyle/>
          <a:p>
            <a:r>
              <a:rPr lang="fr-FR" sz="2400" b="1" dirty="0"/>
              <a:t>- Hernani et Doña Sol</a:t>
            </a:r>
            <a:endParaRPr lang="fr-FR" sz="2400" dirty="0"/>
          </a:p>
          <a:p>
            <a:r>
              <a:rPr lang="fr-FR" sz="2400" dirty="0"/>
              <a:t>Hernani et Doña Sol sont des êtres particuliers, tous deux dotés de leurs caractères et de leurs histoires. Hernani est bien maudit, il</a:t>
            </a:r>
            <a:r>
              <a:rPr lang="fr-FR" sz="2400" b="1" dirty="0"/>
              <a:t> se bat contre son destin en tant qu’homme en lutte contre d’autres hommes </a:t>
            </a:r>
            <a:r>
              <a:rPr lang="fr-FR" sz="2400" dirty="0"/>
              <a:t>(les autres prétendants, mais aussi son devoir de vengeance ?). Chacun de ses choix le ramène vers cette destinée, nous pouvons dire que ce sont ses principes qui le maudissent quelque part : s’il n’était pas homme d’honneur, Hernani se verrait heureux depuis le début, puisque Doña Sol l’aime et se déclare dès le début prête à tout pour être avec lui. </a:t>
            </a:r>
            <a:r>
              <a:rPr lang="fr-FR" sz="2400" b="1" dirty="0"/>
              <a:t>le personnage féminin fait preuve d’une grande détermination</a:t>
            </a:r>
            <a:r>
              <a:rPr lang="fr-FR" sz="2400" dirty="0"/>
              <a:t>, décidée à suivre jusqu’au bout son cœur, quel qu’en soit le prix à payer. </a:t>
            </a:r>
          </a:p>
        </p:txBody>
      </p:sp>
    </p:spTree>
    <p:extLst>
      <p:ext uri="{BB962C8B-B14F-4D97-AF65-F5344CB8AC3E}">
        <p14:creationId xmlns:p14="http://schemas.microsoft.com/office/powerpoint/2010/main" val="3456641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5053A86F-71CF-424B-98FA-43F8A2C00966}"/>
              </a:ext>
            </a:extLst>
          </p:cNvPr>
          <p:cNvPicPr>
            <a:picLocks noChangeAspect="1"/>
          </p:cNvPicPr>
          <p:nvPr/>
        </p:nvPicPr>
        <p:blipFill>
          <a:blip r:embed="rId2"/>
          <a:stretch>
            <a:fillRect/>
          </a:stretch>
        </p:blipFill>
        <p:spPr>
          <a:xfrm>
            <a:off x="334822" y="170121"/>
            <a:ext cx="4376444" cy="6539023"/>
          </a:xfrm>
          <a:prstGeom prst="rect">
            <a:avLst/>
          </a:prstGeom>
        </p:spPr>
      </p:pic>
      <p:sp>
        <p:nvSpPr>
          <p:cNvPr id="8" name="ZoneTexte 7">
            <a:extLst>
              <a:ext uri="{FF2B5EF4-FFF2-40B4-BE49-F238E27FC236}">
                <a16:creationId xmlns:a16="http://schemas.microsoft.com/office/drawing/2014/main" id="{7D52A93E-66C3-F646-81C1-031F391DDFEA}"/>
              </a:ext>
            </a:extLst>
          </p:cNvPr>
          <p:cNvSpPr txBox="1"/>
          <p:nvPr/>
        </p:nvSpPr>
        <p:spPr>
          <a:xfrm>
            <a:off x="5295014" y="382772"/>
            <a:ext cx="6103088" cy="4801314"/>
          </a:xfrm>
          <a:prstGeom prst="rect">
            <a:avLst/>
          </a:prstGeom>
          <a:noFill/>
        </p:spPr>
        <p:txBody>
          <a:bodyPr wrap="square" rtlCol="0">
            <a:spAutoFit/>
          </a:bodyPr>
          <a:lstStyle/>
          <a:p>
            <a:r>
              <a:rPr lang="fr-FR" sz="2400" dirty="0"/>
              <a:t>Si elle est </a:t>
            </a:r>
            <a:r>
              <a:rPr lang="fr-FR" sz="2400" b="1" dirty="0"/>
              <a:t>surtout définie par sa grande beauté</a:t>
            </a:r>
            <a:r>
              <a:rPr lang="fr-FR" sz="2400" dirty="0"/>
              <a:t>, Doña Sol </a:t>
            </a:r>
            <a:r>
              <a:rPr lang="fr-FR" sz="2400" b="1" dirty="0"/>
              <a:t>ne se contente pas d’être un joli élément du décor,</a:t>
            </a:r>
            <a:r>
              <a:rPr lang="fr-FR" sz="2400" dirty="0"/>
              <a:t> même si on pourrait faire remarquer que, pour quelqu’un censé être au cœur de l’intrigue, elle se retrouve avec </a:t>
            </a:r>
            <a:r>
              <a:rPr lang="fr-FR" sz="2400" b="1" dirty="0"/>
              <a:t>bien moins de scène ou de vers que les personnages masculins.</a:t>
            </a:r>
          </a:p>
          <a:p>
            <a:r>
              <a:rPr lang="fr-FR" sz="2400" dirty="0"/>
              <a:t>Ce qui est frappant c’est </a:t>
            </a:r>
            <a:r>
              <a:rPr lang="fr-FR" sz="2400" b="1" dirty="0"/>
              <a:t>sa propre lutte contre son destin</a:t>
            </a:r>
            <a:r>
              <a:rPr lang="fr-FR" sz="2400" dirty="0"/>
              <a:t>, qui semble être celui de ne pas pouvoir être avec Hernani le bandit maudit et contre lequel elle se débat durant toute la pièce.</a:t>
            </a:r>
          </a:p>
          <a:p>
            <a:endParaRPr lang="fr-FR" dirty="0"/>
          </a:p>
        </p:txBody>
      </p:sp>
    </p:spTree>
    <p:extLst>
      <p:ext uri="{BB962C8B-B14F-4D97-AF65-F5344CB8AC3E}">
        <p14:creationId xmlns:p14="http://schemas.microsoft.com/office/powerpoint/2010/main" val="311781216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559</Words>
  <Application>Microsoft Macintosh PowerPoint</Application>
  <PresentationFormat>Grand écran</PresentationFormat>
  <Paragraphs>21</Paragraphs>
  <Slides>11</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Les personnages principaux</vt:lpstr>
      <vt:lpstr>Présentation PowerPoint</vt:lpstr>
      <vt:lpstr>Présentation PowerPoint</vt:lpstr>
      <vt:lpstr>Présentation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Microsoft Office</dc:creator>
  <cp:lastModifiedBy>Utilisateur Microsoft Office</cp:lastModifiedBy>
  <cp:revision>7</cp:revision>
  <dcterms:created xsi:type="dcterms:W3CDTF">2019-01-20T16:53:43Z</dcterms:created>
  <dcterms:modified xsi:type="dcterms:W3CDTF">2019-01-20T19:06:47Z</dcterms:modified>
</cp:coreProperties>
</file>